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C931A-E667-4561-A4F1-1480A68D7523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8206A-51FE-4952-859D-CF7AA498C6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3833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C931A-E667-4561-A4F1-1480A68D7523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8206A-51FE-4952-859D-CF7AA498C6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607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C931A-E667-4561-A4F1-1480A68D7523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8206A-51FE-4952-859D-CF7AA498C6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377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C931A-E667-4561-A4F1-1480A68D7523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8206A-51FE-4952-859D-CF7AA498C6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1839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C931A-E667-4561-A4F1-1480A68D7523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8206A-51FE-4952-859D-CF7AA498C6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5414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C931A-E667-4561-A4F1-1480A68D7523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8206A-51FE-4952-859D-CF7AA498C6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2085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C931A-E667-4561-A4F1-1480A68D7523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8206A-51FE-4952-859D-CF7AA498C6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6811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C931A-E667-4561-A4F1-1480A68D7523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8206A-51FE-4952-859D-CF7AA498C6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2648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C931A-E667-4561-A4F1-1480A68D7523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8206A-51FE-4952-859D-CF7AA498C6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6522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C931A-E667-4561-A4F1-1480A68D7523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8206A-51FE-4952-859D-CF7AA498C6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6086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C931A-E667-4561-A4F1-1480A68D7523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8206A-51FE-4952-859D-CF7AA498C6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0217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EC931A-E667-4561-A4F1-1480A68D7523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F8206A-51FE-4952-859D-CF7AA498C6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7490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537BFCCD-4722-BD02-3E9C-5597C680BC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CBF8139A-C4E8-B632-BEBA-34239221EAC9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90BC6C2D-EB7B-2D7A-80D3-D9A303AE40CE}"/>
              </a:ext>
            </a:extLst>
          </p:cNvPr>
          <p:cNvSpPr txBox="1"/>
          <p:nvPr/>
        </p:nvSpPr>
        <p:spPr>
          <a:xfrm>
            <a:off x="1368552" y="3508403"/>
            <a:ext cx="7168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Fakültesi .... Bölümü Birinciliği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1055803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52033E-5251-D92B-A518-742F416C11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0167DDCE-2862-FECE-55F8-77620255CA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154EDA17-E3A1-0944-F6F4-00AF09F9EA64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E2A1F848-F321-7164-5A3B-6FE9372E48C7}"/>
              </a:ext>
            </a:extLst>
          </p:cNvPr>
          <p:cNvSpPr txBox="1"/>
          <p:nvPr/>
        </p:nvSpPr>
        <p:spPr>
          <a:xfrm>
            <a:off x="1368552" y="3508403"/>
            <a:ext cx="7168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Fakültesi .... Bölümü İkinciliği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1449067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4DD4C-5440-E91A-A38E-5870E5863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744BDFA7-438F-807D-283F-CA1C81470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4DEC180B-C1B3-44A3-919C-30C8F589514D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16E86668-44CB-79AA-91DF-5BD4352B7B49}"/>
              </a:ext>
            </a:extLst>
          </p:cNvPr>
          <p:cNvSpPr txBox="1"/>
          <p:nvPr/>
        </p:nvSpPr>
        <p:spPr>
          <a:xfrm>
            <a:off x="1368552" y="3508403"/>
            <a:ext cx="7168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Fakültesi .... Bölümü Üçüncülüğü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14315424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75</Words>
  <Application>Microsoft Office PowerPoint</Application>
  <PresentationFormat>A4 Kağıt (210x297 mm)</PresentationFormat>
  <Paragraphs>9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2026-06-02T08:27:54Z</dcterms:created>
  <dcterms:modified xsi:type="dcterms:W3CDTF">2026-06-02T08:28:32Z</dcterms:modified>
</cp:coreProperties>
</file>